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5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97D6C7-F087-41B9-872F-B0B07AC9C86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2D041-536C-4A53-A6F6-4BD2C1E538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6029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4534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0042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9593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0238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4674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2472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566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364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999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73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969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8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214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739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410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988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29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945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Maybe We Can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Imagine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Ephesians 3: 16-19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2012, 2008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1346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98140"/>
            <a:ext cx="8458200" cy="22079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Maybe we can imagine.			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Maybe we can come to know.		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Maybe we can imagine.			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Spirit, open </a:t>
            </a:r>
            <a:r>
              <a:rPr lang="en-US" dirty="0">
                <a:solidFill>
                  <a:schemeClr val="bg1"/>
                </a:solidFill>
              </a:rPr>
              <a:t>our minds and hearts…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Maybe We Can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Imagine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Ephesians 3: 16-19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2012, 2008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4320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590821"/>
            <a:ext cx="8534400" cy="3676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To know how wide, how long,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How high, how deep,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Is the love of our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Just how wide, how long,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How high, how deep,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Is the love of our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Maybe we can imagine. 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270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66900" y="2360246"/>
            <a:ext cx="8458200" cy="2137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May we feel the power.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May the Spirit make us strong.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May we feel the power.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Spirit, open our minds and hearts…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39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590821"/>
            <a:ext cx="8534400" cy="3676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To know how wide, how long,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How high, how deep,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Is the love of our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Just how wide, how long,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How high, how deep,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Is the love of our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Maybe we can imagine. 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830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66900" y="2360246"/>
            <a:ext cx="8458200" cy="2137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Jesus lives within 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We are planted and built on love.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Jesus lives within 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Spirit, open our minds and hearts…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210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440826"/>
            <a:ext cx="8534400" cy="3676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To know how wide, how long,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How high, how deep,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Is the love of our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Just how wide, how long,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How high, how deep,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Is the love of our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Maybe we can imagine. 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Maybe We Can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Imagine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Ephesians 3: 16-19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2012, 2008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8794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232</Words>
  <Application>Microsoft Office PowerPoint</Application>
  <PresentationFormat>Widescreen</PresentationFormat>
  <Paragraphs>45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</cp:revision>
  <dcterms:created xsi:type="dcterms:W3CDTF">2015-12-22T03:24:12Z</dcterms:created>
  <dcterms:modified xsi:type="dcterms:W3CDTF">2016-02-04T11:15:56Z</dcterms:modified>
</cp:coreProperties>
</file>